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6" r:id="rId3"/>
    <p:sldId id="267" r:id="rId4"/>
    <p:sldId id="268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360B8-8716-4324-ABDA-1D7F72F84136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19E21-CB0D-4F08-AE5F-DCC880624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649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D321-704A-4030-AF97-582831CCE3B5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ABB8-2ABD-4AFE-9A2E-B0F7CD3FBD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D321-704A-4030-AF97-582831CCE3B5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ABB8-2ABD-4AFE-9A2E-B0F7CD3FBD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D321-704A-4030-AF97-582831CCE3B5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ABB8-2ABD-4AFE-9A2E-B0F7CD3FBD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D321-704A-4030-AF97-582831CCE3B5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ABB8-2ABD-4AFE-9A2E-B0F7CD3FBD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D321-704A-4030-AF97-582831CCE3B5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ABB8-2ABD-4AFE-9A2E-B0F7CD3FBD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D321-704A-4030-AF97-582831CCE3B5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ABB8-2ABD-4AFE-9A2E-B0F7CD3FBD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D321-704A-4030-AF97-582831CCE3B5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ABB8-2ABD-4AFE-9A2E-B0F7CD3FBD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D321-704A-4030-AF97-582831CCE3B5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ABB8-2ABD-4AFE-9A2E-B0F7CD3FBD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D321-704A-4030-AF97-582831CCE3B5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ABB8-2ABD-4AFE-9A2E-B0F7CD3FBD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D321-704A-4030-AF97-582831CCE3B5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ABB8-2ABD-4AFE-9A2E-B0F7CD3FBD0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D321-704A-4030-AF97-582831CCE3B5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1EABB8-2ABD-4AFE-9A2E-B0F7CD3FBD0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61EABB8-2ABD-4AFE-9A2E-B0F7CD3FBD0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39CD321-704A-4030-AF97-582831CCE3B5}" type="datetimeFigureOut">
              <a:rPr lang="ru-RU" smtClean="0"/>
              <a:t>26.10.2022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ru-RU" dirty="0" smtClean="0"/>
              <a:t>Правила поведения в опасных и чрезвычайных ситуациях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9406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Действия при возникновении чрезвычайных ситуаций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z="3200" dirty="0" smtClean="0"/>
              <a:t>При необходимости оказать первую помощь.</a:t>
            </a:r>
          </a:p>
          <a:p>
            <a:pPr lvl="0"/>
            <a:r>
              <a:rPr lang="ru-RU" sz="3200" dirty="0" smtClean="0"/>
              <a:t>После прибытия экстренных служб строго выполнять их рекомендации, не мешать им.</a:t>
            </a:r>
          </a:p>
          <a:p>
            <a:pPr lvl="0"/>
            <a:r>
              <a:rPr lang="ru-RU" sz="3200" dirty="0" smtClean="0"/>
              <a:t>После удаления из зоны чрезвычайной ситуации сообщить родным о месте своего нахождения.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3641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Подготовка к чрезвычайным ситуациям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ru-RU" sz="3200" b="1" dirty="0"/>
              <a:t>Используйте правила поведения от чрезвычайных служб.</a:t>
            </a:r>
            <a:r>
              <a:rPr lang="ru-RU" sz="3200" dirty="0"/>
              <a:t> </a:t>
            </a:r>
            <a:endParaRPr lang="ru-RU" sz="3200" dirty="0" smtClean="0"/>
          </a:p>
          <a:p>
            <a:r>
              <a:rPr lang="ru-RU" sz="3200" b="1" dirty="0"/>
              <a:t>Подготовьте комплект первой необходимости</a:t>
            </a:r>
            <a:r>
              <a:rPr lang="ru-RU" sz="3200" dirty="0"/>
              <a:t> </a:t>
            </a:r>
            <a:endParaRPr lang="ru-RU" sz="3200" dirty="0" smtClean="0"/>
          </a:p>
          <a:p>
            <a:r>
              <a:rPr lang="ru-RU" sz="3200" b="1" dirty="0"/>
              <a:t>Не берите ничего лишнего</a:t>
            </a:r>
            <a:r>
              <a:rPr lang="ru-RU" sz="3200" b="1" dirty="0" smtClean="0"/>
              <a:t>.</a:t>
            </a:r>
          </a:p>
          <a:p>
            <a:r>
              <a:rPr lang="ru-RU" sz="3200" b="1" dirty="0"/>
              <a:t>Подготовьте заранее место для хранения ценных вещей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09857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Подготовка к чрезвычайным ситуациям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ru-RU" sz="3200" b="1" dirty="0"/>
              <a:t>Будьте готовы к тревоге</a:t>
            </a:r>
            <a:r>
              <a:rPr lang="ru-RU" sz="3200" b="1" dirty="0" smtClean="0"/>
              <a:t>.</a:t>
            </a:r>
          </a:p>
          <a:p>
            <a:r>
              <a:rPr lang="ru-RU" sz="3200" b="1" dirty="0"/>
              <a:t>При надвигающейся ЧС следует уточнить план </a:t>
            </a:r>
            <a:r>
              <a:rPr lang="ru-RU" sz="3200" b="1" dirty="0" smtClean="0"/>
              <a:t>действий</a:t>
            </a:r>
          </a:p>
          <a:p>
            <a:r>
              <a:rPr lang="ru-RU" sz="3200" b="1" dirty="0"/>
              <a:t>Не перегружайте линии связи ненужными </a:t>
            </a:r>
            <a:r>
              <a:rPr lang="ru-RU" sz="3200" b="1" dirty="0" smtClean="0"/>
              <a:t>звонками</a:t>
            </a:r>
          </a:p>
          <a:p>
            <a:r>
              <a:rPr lang="ru-RU" sz="3200" b="1" dirty="0"/>
              <a:t>Обучайте и инструктируйте </a:t>
            </a:r>
            <a:r>
              <a:rPr lang="ru-RU" sz="3200" b="1" dirty="0" smtClean="0"/>
              <a:t>родных</a:t>
            </a:r>
          </a:p>
          <a:p>
            <a:r>
              <a:rPr lang="ru-RU" sz="3200" b="1" dirty="0"/>
              <a:t>Повышенное внимание уделяйте детям.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07710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Подготовка к чрезвычайным ситуациям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ru-RU" sz="3200" b="1" dirty="0"/>
              <a:t>Сохраняйте спокойствие, не паникуйте</a:t>
            </a:r>
            <a:r>
              <a:rPr lang="ru-RU" sz="3200" b="1" dirty="0" smtClean="0"/>
              <a:t>.</a:t>
            </a:r>
          </a:p>
          <a:p>
            <a:r>
              <a:rPr lang="ru-RU" sz="3200" b="1" dirty="0"/>
              <a:t>Будьте осторожны при возвращении в дом, который находился в зоне ЧС</a:t>
            </a:r>
            <a:r>
              <a:rPr lang="ru-RU" sz="3200" b="1" dirty="0" smtClean="0"/>
              <a:t>.</a:t>
            </a:r>
          </a:p>
          <a:p>
            <a:r>
              <a:rPr lang="ru-RU" sz="3200" b="1" dirty="0"/>
              <a:t>Спасательные работы</a:t>
            </a:r>
            <a:r>
              <a:rPr lang="ru-RU" sz="3200" b="1" dirty="0" smtClean="0"/>
              <a:t>.</a:t>
            </a:r>
          </a:p>
          <a:p>
            <a:r>
              <a:rPr lang="ru-RU" sz="3200" b="1" dirty="0"/>
              <a:t>Не выезжайте никуда без крайней необходимости</a:t>
            </a:r>
            <a:r>
              <a:rPr lang="ru-RU" sz="3200" b="1" dirty="0" smtClean="0"/>
              <a:t>.</a:t>
            </a:r>
          </a:p>
          <a:p>
            <a:r>
              <a:rPr lang="ru-RU" sz="3200" b="1" dirty="0"/>
              <a:t>Свяжитесь с родными сразу после нормализации ситуации.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90557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Дайте определение опасной и экстремальной  ситуации</a:t>
            </a:r>
            <a:r>
              <a:rPr lang="en-US" sz="3200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Что такое чрезвычайная ситуация</a:t>
            </a:r>
            <a:r>
              <a:rPr lang="en-US" sz="3200" dirty="0" smtClean="0"/>
              <a:t>?</a:t>
            </a:r>
            <a:endParaRPr lang="ru-RU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Назовите уровни взаимодействия человека и окружающей среды</a:t>
            </a:r>
            <a:r>
              <a:rPr lang="en-US" sz="3200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Какие правила поведения в опасных и чрезвычайных ситуациях вы знаете</a:t>
            </a:r>
            <a:r>
              <a:rPr lang="en-US" sz="3200" dirty="0" smtClean="0"/>
              <a:t>?</a:t>
            </a:r>
            <a:endParaRPr lang="ru-RU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Назовите действия при ЧС и как к ним подготовиться</a:t>
            </a:r>
            <a:r>
              <a:rPr lang="en-US" sz="3200" dirty="0" smtClean="0"/>
              <a:t>?</a:t>
            </a:r>
            <a:r>
              <a:rPr lang="ru-RU" sz="3200" dirty="0" smtClean="0"/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602299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4000" b="1" dirty="0" smtClean="0"/>
              <a:t>Опасная </a:t>
            </a:r>
            <a:r>
              <a:rPr lang="ru-RU" sz="4000" b="1" dirty="0"/>
              <a:t>ситуация</a:t>
            </a:r>
            <a:r>
              <a:rPr lang="ru-RU" sz="4000" dirty="0"/>
              <a:t> — это стечение обстоятельств, которое при определённом развитии событий может привести к несчастью.</a:t>
            </a:r>
          </a:p>
        </p:txBody>
      </p:sp>
    </p:spTree>
    <p:extLst>
      <p:ext uri="{BB962C8B-B14F-4D97-AF65-F5344CB8AC3E}">
        <p14:creationId xmlns:p14="http://schemas.microsoft.com/office/powerpoint/2010/main" val="2413775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4000" b="1" dirty="0"/>
              <a:t>Экстремальная ситуация</a:t>
            </a:r>
            <a:r>
              <a:rPr lang="ru-RU" sz="4000" dirty="0"/>
              <a:t> – это прямое взаимодействие человека со сверхсложной обстановкой.</a:t>
            </a:r>
          </a:p>
        </p:txBody>
      </p:sp>
    </p:spTree>
    <p:extLst>
      <p:ext uri="{BB962C8B-B14F-4D97-AF65-F5344CB8AC3E}">
        <p14:creationId xmlns:p14="http://schemas.microsoft.com/office/powerpoint/2010/main" val="3610799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900" b="1" dirty="0"/>
              <a:t>Чрезвычайная </a:t>
            </a:r>
            <a:r>
              <a:rPr lang="ru-RU" sz="3900" b="1" dirty="0" smtClean="0"/>
              <a:t>ситуация</a:t>
            </a:r>
            <a:r>
              <a:rPr lang="ru-RU" sz="3900" dirty="0" smtClean="0"/>
              <a:t> </a:t>
            </a:r>
            <a:r>
              <a:rPr lang="ru-RU" sz="3900" dirty="0"/>
              <a:t>- это обстановка на определенной территории, сложившаяся в результате аварии, которая может повлечь или повлекла за собой человеческие жертвы, ущерб здоровью людей или окружающей природной среде, значительные материальные потери и нарушение условий жизнедеятельности.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2287417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Уровни взаимодействия человека и окружающей среды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 anchor="ctr">
            <a:normAutofit/>
          </a:bodyPr>
          <a:lstStyle/>
          <a:p>
            <a:r>
              <a:rPr lang="ru-RU" dirty="0"/>
              <a:t>Комфортный (обеспечиваются лучшие условия жизнедеятельности человека).</a:t>
            </a:r>
          </a:p>
          <a:p>
            <a:r>
              <a:rPr lang="ru-RU" dirty="0"/>
              <a:t>Допустимый (наблюдается дискомфорт, снижение эффективности деятельности человека, нов целом условия приемлемые).</a:t>
            </a:r>
          </a:p>
          <a:p>
            <a:r>
              <a:rPr lang="ru-RU" dirty="0"/>
              <a:t>Опасный (сила негативного проявления внешних факторов превышает допустимый уровень и может оказать отрицательное воздействие на человека)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5280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Уровни взаимодействия человека и окружающей среды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lnSpcReduction="10000"/>
          </a:bodyPr>
          <a:lstStyle/>
          <a:p>
            <a:r>
              <a:rPr lang="ru-RU" sz="3200" dirty="0"/>
              <a:t>Экстремальный (сила негативного воздействия окружающей среды на человека меняется внезапно, что приводит к быстрому росту угрожающих факторов и высокому риску их проявления)</a:t>
            </a:r>
          </a:p>
          <a:p>
            <a:r>
              <a:rPr lang="ru-RU" sz="3200" dirty="0"/>
              <a:t>Чрезвычайный (высокие уровни негативного воздействия наносят или уже нанесли ущерб здоровью и жизни человека)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1670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Правила поведения в опасных и чрезвычайных ситуациях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lvl="0"/>
            <a:r>
              <a:rPr lang="ru-RU" sz="3200" dirty="0"/>
              <a:t>Определите опасность</a:t>
            </a:r>
          </a:p>
          <a:p>
            <a:pPr lvl="0"/>
            <a:r>
              <a:rPr lang="ru-RU" sz="3200" dirty="0"/>
              <a:t>Оцените риски и их возможные появления</a:t>
            </a:r>
          </a:p>
          <a:p>
            <a:pPr lvl="0"/>
            <a:r>
              <a:rPr lang="ru-RU" sz="3200" dirty="0"/>
              <a:t>Продумайте меры, которые позволят снизить риски, применяйте их.</a:t>
            </a:r>
          </a:p>
          <a:p>
            <a:pPr lvl="0"/>
            <a:r>
              <a:rPr lang="ru-RU" sz="3200" dirty="0"/>
              <a:t>Убедитесь, что знаете, что делать, если опасность реализуется и наступит экстремальная или чрезвычайная ситуация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36864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4000" dirty="0"/>
              <a:t>При перерастании опасной ситуации в чрезвычайную необходимо следовать третьему правилу безопасного поведения «</a:t>
            </a:r>
            <a:r>
              <a:rPr lang="ru-RU" sz="4000" b="1" dirty="0"/>
              <a:t>ПРИ НЕОБХОДИМОСТИ ДЕЙСТВОВАТЬ»</a:t>
            </a:r>
            <a:endParaRPr lang="ru-RU" sz="40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ABB8-2ABD-4AFE-9A2E-B0F7CD3FBD0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27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Действия </a:t>
            </a:r>
            <a:r>
              <a:rPr lang="ru-RU" dirty="0"/>
              <a:t>при возникновении чрезвычайных ситуаций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lvl="0"/>
            <a:r>
              <a:rPr lang="ru-RU" sz="3200" dirty="0"/>
              <a:t>Сохранять спокойствие самому и призвать окружающих </a:t>
            </a:r>
            <a:r>
              <a:rPr lang="ru-RU" sz="3200" dirty="0" smtClean="0"/>
              <a:t>к спокойствию</a:t>
            </a:r>
            <a:r>
              <a:rPr lang="ru-RU" sz="3200" dirty="0"/>
              <a:t>.</a:t>
            </a:r>
          </a:p>
          <a:p>
            <a:pPr lvl="0"/>
            <a:r>
              <a:rPr lang="ru-RU" sz="3200" dirty="0"/>
              <a:t>По возможности немедленно позвонить по телефону вызова экстренной службы 112 (сообщить фамилию, имя, отчество, адрес и причину вызова)</a:t>
            </a:r>
          </a:p>
          <a:p>
            <a:pPr lvl="0"/>
            <a:r>
              <a:rPr lang="ru-RU" sz="3200" dirty="0"/>
              <a:t>При отсутствии прямой угрозы оставаться на месте до прибытия экстренных служб, действовать в соответствии с обстановкой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990094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73</TotalTime>
  <Words>429</Words>
  <Application>Microsoft Office PowerPoint</Application>
  <PresentationFormat>Экран (4:3)</PresentationFormat>
  <Paragraphs>49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Соседство</vt:lpstr>
      <vt:lpstr>Правила поведения в опасных и чрезвычайных ситуациях</vt:lpstr>
      <vt:lpstr>Презентация PowerPoint</vt:lpstr>
      <vt:lpstr>Презентация PowerPoint</vt:lpstr>
      <vt:lpstr>Презентация PowerPoint</vt:lpstr>
      <vt:lpstr>Уровни взаимодействия человека и окружающей среды </vt:lpstr>
      <vt:lpstr>Уровни взаимодействия человека и окружающей среды</vt:lpstr>
      <vt:lpstr>Правила поведения в опасных и чрезвычайных ситуациях</vt:lpstr>
      <vt:lpstr>Презентация PowerPoint</vt:lpstr>
      <vt:lpstr>Действия при возникновении чрезвычайных ситуаций </vt:lpstr>
      <vt:lpstr>Действия при возникновении чрезвычайных ситуаций</vt:lpstr>
      <vt:lpstr>Подготовка к чрезвычайным ситуациям</vt:lpstr>
      <vt:lpstr>Подготовка к чрезвычайным ситуациям</vt:lpstr>
      <vt:lpstr>Подготовка к чрезвычайным ситуациям</vt:lpstr>
      <vt:lpstr>Вопросы: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поведения в опасных и чрезвычайных ситуациях</dc:title>
  <dc:creator>userr</dc:creator>
  <cp:lastModifiedBy>userr</cp:lastModifiedBy>
  <cp:revision>7</cp:revision>
  <dcterms:created xsi:type="dcterms:W3CDTF">2022-08-26T07:33:25Z</dcterms:created>
  <dcterms:modified xsi:type="dcterms:W3CDTF">2022-10-26T15:57:06Z</dcterms:modified>
</cp:coreProperties>
</file>