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Веревочный парк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Участники проекта: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Мильков</a:t>
            </a:r>
            <a:r>
              <a:rPr lang="ru-RU" sz="2000" dirty="0" smtClean="0">
                <a:solidFill>
                  <a:schemeClr val="tx1"/>
                </a:solidFill>
              </a:rPr>
              <a:t> Сергей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Манилов Максим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Лебедкин Николай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в действии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Обучение вязанию узлов и закрепление на практике </a:t>
            </a:r>
            <a:endParaRPr lang="ru-RU" dirty="0"/>
          </a:p>
        </p:txBody>
      </p:sp>
      <p:pic>
        <p:nvPicPr>
          <p:cNvPr id="1026" name="Picture 2" descr="C:\Users\Alexei\Downloads\WhatsApp Image 2022-05-18 at 18.28.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2098811" cy="2798415"/>
          </a:xfrm>
          <a:prstGeom prst="rect">
            <a:avLst/>
          </a:prstGeom>
          <a:noFill/>
        </p:spPr>
      </p:pic>
      <p:pic>
        <p:nvPicPr>
          <p:cNvPr id="1027" name="Picture 3" descr="C:\Users\Alexei\Downloads\WhatsApp Image 2022-05-18 at 18.28.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1"/>
            <a:ext cx="2736304" cy="3648405"/>
          </a:xfrm>
          <a:prstGeom prst="rect">
            <a:avLst/>
          </a:prstGeom>
          <a:noFill/>
        </p:spPr>
      </p:pic>
      <p:pic>
        <p:nvPicPr>
          <p:cNvPr id="1028" name="Picture 4" descr="C:\Users\Alexei\Downloads\WhatsApp Image 2022-05-18 at 18.28.1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20888"/>
            <a:ext cx="2555175" cy="340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туристических препятствий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lexei\Downloads\WhatsApp Image 2022-05-18 at 18.28.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2631276" cy="3508368"/>
          </a:xfrm>
          <a:prstGeom prst="rect">
            <a:avLst/>
          </a:prstGeom>
          <a:noFill/>
        </p:spPr>
      </p:pic>
      <p:pic>
        <p:nvPicPr>
          <p:cNvPr id="2051" name="Picture 3" descr="C:\Users\Alexei\Downloads\WhatsApp Image 2022-05-18 at 19.53.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954" y="2492896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Преодоление туристических препятствий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lexei\Downloads\WhatsApp Image 2022-05-18 at 18.28.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220902" cy="4294535"/>
          </a:xfrm>
          <a:prstGeom prst="rect">
            <a:avLst/>
          </a:prstGeom>
          <a:noFill/>
        </p:spPr>
      </p:pic>
      <p:pic>
        <p:nvPicPr>
          <p:cNvPr id="3075" name="Picture 3" descr="C:\Users\Alexei\Downloads\WhatsApp Image 2022-05-18 at 18.28.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310105" cy="4413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Полезный отдых после активного времяпровождения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lexei\Downloads\WhatsApp Image 2022-05-18 at 20.00.4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441303" cy="3255070"/>
          </a:xfrm>
          <a:prstGeom prst="rect">
            <a:avLst/>
          </a:prstGeom>
          <a:noFill/>
        </p:spPr>
      </p:pic>
      <p:pic>
        <p:nvPicPr>
          <p:cNvPr id="4099" name="Picture 3" descr="C:\Users\Alexei\Downloads\WhatsApp Image 2022-05-18 at 20.00.4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2908493" cy="3877990"/>
          </a:xfrm>
          <a:prstGeom prst="rect">
            <a:avLst/>
          </a:prstGeom>
          <a:noFill/>
        </p:spPr>
      </p:pic>
      <p:pic>
        <p:nvPicPr>
          <p:cNvPr id="4100" name="Picture 4" descr="C:\Users\Alexei\Downloads\WhatsApp Image 2022-05-18 at 20.00.4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159" y="2060848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только начало!  Мы идем вперед, несмотря на препятствия!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Веревочный парк</vt:lpstr>
      <vt:lpstr>Парк в действии </vt:lpstr>
      <vt:lpstr>Создание туристических препятствий </vt:lpstr>
      <vt:lpstr>Преодоление туристических препятствий  </vt:lpstr>
      <vt:lpstr>Полезный отдых после активного времяпровождения </vt:lpstr>
      <vt:lpstr>Это только начало!  Мы идем вперед, несмотря на препятствия!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Веревочный парк</dc:title>
  <dc:creator>Алексей Лебедкин</dc:creator>
  <cp:lastModifiedBy>Алексей Лебедкин</cp:lastModifiedBy>
  <cp:revision>3</cp:revision>
  <dcterms:created xsi:type="dcterms:W3CDTF">2022-05-18T14:40:21Z</dcterms:created>
  <dcterms:modified xsi:type="dcterms:W3CDTF">2022-05-18T15:06:22Z</dcterms:modified>
</cp:coreProperties>
</file>